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2" r:id="rId5"/>
    <p:sldId id="263" r:id="rId6"/>
    <p:sldId id="269" r:id="rId7"/>
    <p:sldId id="264" r:id="rId8"/>
    <p:sldId id="265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D394A2-4848-47B0-A804-B0DBD548F255}" v="45" dt="2019-08-27T23:18:44.1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>
        <p:guide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41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4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2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22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5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0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3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4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224C86F-6F07-42C0-836D-0E1B0A3349B2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7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8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224C86F-6F07-42C0-836D-0E1B0A3349B2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60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EB85-8255-4BA5-A85B-58FD077A5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3143732"/>
            <a:ext cx="10058400" cy="1311888"/>
          </a:xfrm>
        </p:spPr>
        <p:txBody>
          <a:bodyPr>
            <a:normAutofit/>
          </a:bodyPr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FE8AF-5DA7-4F88-B6B0-1CEF5BAE0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06458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EXPONENT LAWS</a:t>
            </a:r>
          </a:p>
        </p:txBody>
      </p:sp>
    </p:spTree>
    <p:extLst>
      <p:ext uri="{BB962C8B-B14F-4D97-AF65-F5344CB8AC3E}">
        <p14:creationId xmlns:p14="http://schemas.microsoft.com/office/powerpoint/2010/main" val="359214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08E14F-BE67-4E94-9762-3C29CA1EDA81}"/>
              </a:ext>
            </a:extLst>
          </p:cNvPr>
          <p:cNvSpPr txBox="1"/>
          <p:nvPr/>
        </p:nvSpPr>
        <p:spPr>
          <a:xfrm>
            <a:off x="862445" y="124691"/>
            <a:ext cx="10588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Zero as an Exponent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D59F28-FAC8-42F2-93E6-22F603171D27}"/>
              </a:ext>
            </a:extLst>
          </p:cNvPr>
          <p:cNvSpPr txBox="1"/>
          <p:nvPr/>
        </p:nvSpPr>
        <p:spPr>
          <a:xfrm>
            <a:off x="187036" y="951967"/>
            <a:ext cx="12004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number to the exponent of 0 is always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4940BE-41E1-4E42-B2C0-51F674EC3ACD}"/>
              </a:ext>
            </a:extLst>
          </p:cNvPr>
          <p:cNvSpPr txBox="1"/>
          <p:nvPr/>
        </p:nvSpPr>
        <p:spPr>
          <a:xfrm>
            <a:off x="187036" y="1683375"/>
            <a:ext cx="223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E4C3C3D-5F3E-4A87-89DB-7A63E5FE9726}"/>
              </a:ext>
            </a:extLst>
          </p:cNvPr>
          <p:cNvCxnSpPr>
            <a:cxnSpLocks/>
          </p:cNvCxnSpPr>
          <p:nvPr/>
        </p:nvCxnSpPr>
        <p:spPr>
          <a:xfrm>
            <a:off x="-4453" y="1636330"/>
            <a:ext cx="121964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C131553-A454-4DE1-8FE3-A9358544D480}"/>
                  </a:ext>
                </a:extLst>
              </p:cNvPr>
              <p:cNvSpPr txBox="1"/>
              <p:nvPr/>
            </p:nvSpPr>
            <p:spPr>
              <a:xfrm>
                <a:off x="862445" y="2833099"/>
                <a:ext cx="238039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(−5.9)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C131553-A454-4DE1-8FE3-A9358544D4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445" y="2833099"/>
                <a:ext cx="2380395" cy="553998"/>
              </a:xfrm>
              <a:prstGeom prst="rect">
                <a:avLst/>
              </a:prstGeom>
              <a:blipFill>
                <a:blip r:embed="rId2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88E5AA6-2D3A-4AC2-9F2F-927BE9E72D10}"/>
                  </a:ext>
                </a:extLst>
              </p:cNvPr>
              <p:cNvSpPr/>
              <p:nvPr/>
            </p:nvSpPr>
            <p:spPr>
              <a:xfrm>
                <a:off x="4440007" y="2786932"/>
                <a:ext cx="212423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123</m:t>
                          </m:r>
                        </m:e>
                        <m:sup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88E5AA6-2D3A-4AC2-9F2F-927BE9E72D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0007" y="2786932"/>
                <a:ext cx="2124236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2B1D3A8-7EEF-4126-9670-3D7C414DD9A0}"/>
                  </a:ext>
                </a:extLst>
              </p:cNvPr>
              <p:cNvSpPr/>
              <p:nvPr/>
            </p:nvSpPr>
            <p:spPr>
              <a:xfrm>
                <a:off x="7761410" y="2782669"/>
                <a:ext cx="163012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2B1D3A8-7EEF-4126-9670-3D7C414DD9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1410" y="2782669"/>
                <a:ext cx="1630126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991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08E14F-BE67-4E94-9762-3C29CA1EDA81}"/>
              </a:ext>
            </a:extLst>
          </p:cNvPr>
          <p:cNvSpPr txBox="1"/>
          <p:nvPr/>
        </p:nvSpPr>
        <p:spPr>
          <a:xfrm>
            <a:off x="862445" y="124691"/>
            <a:ext cx="10588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Exponents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D59F28-FAC8-42F2-93E6-22F603171D27}"/>
              </a:ext>
            </a:extLst>
          </p:cNvPr>
          <p:cNvSpPr txBox="1"/>
          <p:nvPr/>
        </p:nvSpPr>
        <p:spPr>
          <a:xfrm>
            <a:off x="187037" y="1048021"/>
            <a:ext cx="1200496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Cannot Have a Negative Exponent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do, and it is in the numerator of the fraction, bring it to the denominator and make the exponent positive. (From top to bottom)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it is in the denominator, bring it to the numerator and change it to a positive. (From bottom to top)</a:t>
            </a:r>
          </a:p>
        </p:txBody>
      </p:sp>
    </p:spTree>
    <p:extLst>
      <p:ext uri="{BB962C8B-B14F-4D97-AF65-F5344CB8AC3E}">
        <p14:creationId xmlns:p14="http://schemas.microsoft.com/office/powerpoint/2010/main" val="3207673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2179DF-B590-4C7D-B10A-3790BEFC0D47}"/>
              </a:ext>
            </a:extLst>
          </p:cNvPr>
          <p:cNvSpPr txBox="1"/>
          <p:nvPr/>
        </p:nvSpPr>
        <p:spPr>
          <a:xfrm>
            <a:off x="285750" y="146050"/>
            <a:ext cx="11322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the Expression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91064E-103C-41F6-A5FF-CC294B0ECB10}"/>
              </a:ext>
            </a:extLst>
          </p:cNvPr>
          <p:cNvCxnSpPr>
            <a:cxnSpLocks/>
          </p:cNvCxnSpPr>
          <p:nvPr/>
        </p:nvCxnSpPr>
        <p:spPr>
          <a:xfrm>
            <a:off x="0" y="94128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335CD9-79B6-49ED-BBAC-B6B58481D6A5}"/>
              </a:ext>
            </a:extLst>
          </p:cNvPr>
          <p:cNvCxnSpPr>
            <a:cxnSpLocks/>
          </p:cNvCxnSpPr>
          <p:nvPr/>
        </p:nvCxnSpPr>
        <p:spPr>
          <a:xfrm>
            <a:off x="2364866" y="941280"/>
            <a:ext cx="3175" cy="543450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7D7B70B-9C14-468A-AF0D-75531D0E16C3}"/>
                  </a:ext>
                </a:extLst>
              </p:cNvPr>
              <p:cNvSpPr txBox="1"/>
              <p:nvPr/>
            </p:nvSpPr>
            <p:spPr>
              <a:xfrm>
                <a:off x="-75582" y="1102166"/>
                <a:ext cx="2228847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7D7B70B-9C14-468A-AF0D-75531D0E16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5582" y="1102166"/>
                <a:ext cx="2228847" cy="5959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5E0368-9A40-4AA5-9B00-3488B793AF8D}"/>
              </a:ext>
            </a:extLst>
          </p:cNvPr>
          <p:cNvCxnSpPr>
            <a:cxnSpLocks/>
          </p:cNvCxnSpPr>
          <p:nvPr/>
        </p:nvCxnSpPr>
        <p:spPr>
          <a:xfrm>
            <a:off x="5520641" y="967074"/>
            <a:ext cx="3175" cy="543450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21AC883-5AC5-459D-B383-E3D5E21752CE}"/>
              </a:ext>
            </a:extLst>
          </p:cNvPr>
          <p:cNvCxnSpPr>
            <a:cxnSpLocks/>
          </p:cNvCxnSpPr>
          <p:nvPr/>
        </p:nvCxnSpPr>
        <p:spPr>
          <a:xfrm>
            <a:off x="8813350" y="941280"/>
            <a:ext cx="3175" cy="543450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0DC64AA-E0FE-4770-B95D-3D63CFA87823}"/>
                  </a:ext>
                </a:extLst>
              </p:cNvPr>
              <p:cNvSpPr txBox="1"/>
              <p:nvPr/>
            </p:nvSpPr>
            <p:spPr>
              <a:xfrm>
                <a:off x="2599579" y="1102166"/>
                <a:ext cx="2228847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0DC64AA-E0FE-4770-B95D-3D63CFA878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579" y="1102166"/>
                <a:ext cx="2228847" cy="5959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17B0B4-583B-443A-8EE0-DAC5C967F31F}"/>
                  </a:ext>
                </a:extLst>
              </p:cNvPr>
              <p:cNvSpPr txBox="1"/>
              <p:nvPr/>
            </p:nvSpPr>
            <p:spPr>
              <a:xfrm>
                <a:off x="6152040" y="1084115"/>
                <a:ext cx="2228847" cy="1227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17B0B4-583B-443A-8EE0-DAC5C967F3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040" y="1084115"/>
                <a:ext cx="2228847" cy="1227965"/>
              </a:xfrm>
              <a:prstGeom prst="rect">
                <a:avLst/>
              </a:prstGeom>
              <a:blipFill>
                <a:blip r:embed="rId4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E75EBA9-0594-41D6-B2A5-59E23DEEAAF4}"/>
                  </a:ext>
                </a:extLst>
              </p:cNvPr>
              <p:cNvSpPr txBox="1"/>
              <p:nvPr/>
            </p:nvSpPr>
            <p:spPr>
              <a:xfrm>
                <a:off x="9386811" y="1194498"/>
                <a:ext cx="1982979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𝟏𝟒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E75EBA9-0594-41D6-B2A5-59E23DEEAA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6811" y="1194498"/>
                <a:ext cx="1982979" cy="5035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2231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08E14F-BE67-4E94-9762-3C29CA1EDA81}"/>
              </a:ext>
            </a:extLst>
          </p:cNvPr>
          <p:cNvSpPr txBox="1"/>
          <p:nvPr/>
        </p:nvSpPr>
        <p:spPr>
          <a:xfrm>
            <a:off x="895349" y="0"/>
            <a:ext cx="10588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Multiplication Rule for Exponents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D59F28-FAC8-42F2-93E6-22F603171D27}"/>
              </a:ext>
            </a:extLst>
          </p:cNvPr>
          <p:cNvSpPr txBox="1"/>
          <p:nvPr/>
        </p:nvSpPr>
        <p:spPr>
          <a:xfrm>
            <a:off x="187037" y="923330"/>
            <a:ext cx="120049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Multiplying 2 Numbers with the Same Bases, Keep the Base and Add the Exponent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4D6F733-9876-4426-90A1-1C493B6210FC}"/>
              </a:ext>
            </a:extLst>
          </p:cNvPr>
          <p:cNvCxnSpPr>
            <a:cxnSpLocks/>
          </p:cNvCxnSpPr>
          <p:nvPr/>
        </p:nvCxnSpPr>
        <p:spPr>
          <a:xfrm>
            <a:off x="-4452" y="2309287"/>
            <a:ext cx="121964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6B6C628-4C80-4C74-9833-B350BCE9ECCE}"/>
                  </a:ext>
                </a:extLst>
              </p:cNvPr>
              <p:cNvSpPr txBox="1"/>
              <p:nvPr/>
            </p:nvSpPr>
            <p:spPr>
              <a:xfrm>
                <a:off x="815400" y="3170099"/>
                <a:ext cx="2228847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6B6C628-4C80-4C74-9833-B350BCE9EC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400" y="3170099"/>
                <a:ext cx="2228847" cy="5959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9103743-544F-426C-839F-63CC6431D22E}"/>
              </a:ext>
            </a:extLst>
          </p:cNvPr>
          <p:cNvCxnSpPr>
            <a:cxnSpLocks/>
          </p:cNvCxnSpPr>
          <p:nvPr/>
        </p:nvCxnSpPr>
        <p:spPr>
          <a:xfrm>
            <a:off x="3369367" y="2371806"/>
            <a:ext cx="31575" cy="3993663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DFA6C35-9749-4471-BEBF-95DAE6D42765}"/>
                  </a:ext>
                </a:extLst>
              </p:cNvPr>
              <p:cNvSpPr txBox="1"/>
              <p:nvPr/>
            </p:nvSpPr>
            <p:spPr>
              <a:xfrm>
                <a:off x="3600967" y="3170099"/>
                <a:ext cx="4060946" cy="626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DFA6C35-9749-4471-BEBF-95DAE6D427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967" y="3170099"/>
                <a:ext cx="4060946" cy="6269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90EF5BD-6672-4C2A-B98B-471CAB8AC888}"/>
              </a:ext>
            </a:extLst>
          </p:cNvPr>
          <p:cNvCxnSpPr>
            <a:cxnSpLocks/>
          </p:cNvCxnSpPr>
          <p:nvPr/>
        </p:nvCxnSpPr>
        <p:spPr>
          <a:xfrm>
            <a:off x="7646125" y="2309287"/>
            <a:ext cx="31575" cy="3993663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2D7A43A-B130-4E2A-BE35-2B7EBFD1DE06}"/>
                  </a:ext>
                </a:extLst>
              </p:cNvPr>
              <p:cNvSpPr txBox="1"/>
              <p:nvPr/>
            </p:nvSpPr>
            <p:spPr>
              <a:xfrm>
                <a:off x="7543124" y="3198090"/>
                <a:ext cx="4537230" cy="603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2D7A43A-B130-4E2A-BE35-2B7EBFD1D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124" y="3198090"/>
                <a:ext cx="4537230" cy="6032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2580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2179DF-B590-4C7D-B10A-3790BEFC0D47}"/>
              </a:ext>
            </a:extLst>
          </p:cNvPr>
          <p:cNvSpPr txBox="1"/>
          <p:nvPr/>
        </p:nvSpPr>
        <p:spPr>
          <a:xfrm>
            <a:off x="285750" y="146050"/>
            <a:ext cx="11322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the Expression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91064E-103C-41F6-A5FF-CC294B0ECB10}"/>
              </a:ext>
            </a:extLst>
          </p:cNvPr>
          <p:cNvCxnSpPr>
            <a:cxnSpLocks/>
          </p:cNvCxnSpPr>
          <p:nvPr/>
        </p:nvCxnSpPr>
        <p:spPr>
          <a:xfrm>
            <a:off x="0" y="94128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7D7B70B-9C14-468A-AF0D-75531D0E16C3}"/>
                  </a:ext>
                </a:extLst>
              </p:cNvPr>
              <p:cNvSpPr txBox="1"/>
              <p:nvPr/>
            </p:nvSpPr>
            <p:spPr>
              <a:xfrm>
                <a:off x="1777687" y="1121659"/>
                <a:ext cx="2228847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7D7B70B-9C14-468A-AF0D-75531D0E16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7687" y="1121659"/>
                <a:ext cx="2228847" cy="5959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5E0368-9A40-4AA5-9B00-3488B793AF8D}"/>
              </a:ext>
            </a:extLst>
          </p:cNvPr>
          <p:cNvCxnSpPr>
            <a:cxnSpLocks/>
          </p:cNvCxnSpPr>
          <p:nvPr/>
        </p:nvCxnSpPr>
        <p:spPr>
          <a:xfrm>
            <a:off x="5838825" y="967074"/>
            <a:ext cx="3175" cy="543450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51F0E81-835D-4409-A319-5B3C421DD412}"/>
                  </a:ext>
                </a:extLst>
              </p:cNvPr>
              <p:cNvSpPr txBox="1"/>
              <p:nvPr/>
            </p:nvSpPr>
            <p:spPr>
              <a:xfrm>
                <a:off x="7277736" y="1121659"/>
                <a:ext cx="2228847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2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51F0E81-835D-4409-A319-5B3C421DD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736" y="1121659"/>
                <a:ext cx="2228847" cy="5959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0167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08E14F-BE67-4E94-9762-3C29CA1EDA81}"/>
              </a:ext>
            </a:extLst>
          </p:cNvPr>
          <p:cNvSpPr txBox="1"/>
          <p:nvPr/>
        </p:nvSpPr>
        <p:spPr>
          <a:xfrm>
            <a:off x="895349" y="0"/>
            <a:ext cx="10588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to Power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D59F28-FAC8-42F2-93E6-22F603171D27}"/>
              </a:ext>
            </a:extLst>
          </p:cNvPr>
          <p:cNvSpPr txBox="1"/>
          <p:nvPr/>
        </p:nvSpPr>
        <p:spPr>
          <a:xfrm>
            <a:off x="187037" y="923330"/>
            <a:ext cx="120049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have a Power to a Power, Multiply the Exponents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A740C4-C911-46CA-AC79-410AF2BBDBFE}"/>
              </a:ext>
            </a:extLst>
          </p:cNvPr>
          <p:cNvCxnSpPr>
            <a:cxnSpLocks/>
          </p:cNvCxnSpPr>
          <p:nvPr/>
        </p:nvCxnSpPr>
        <p:spPr>
          <a:xfrm>
            <a:off x="-45550" y="2370932"/>
            <a:ext cx="121964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0D2DC5E-6F1F-488C-BCE8-8ADBE1BE2E79}"/>
                  </a:ext>
                </a:extLst>
              </p:cNvPr>
              <p:cNvSpPr txBox="1"/>
              <p:nvPr/>
            </p:nvSpPr>
            <p:spPr>
              <a:xfrm>
                <a:off x="895349" y="3170099"/>
                <a:ext cx="2228847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p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0D2DC5E-6F1F-488C-BCE8-8ADBE1BE2E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49" y="3170099"/>
                <a:ext cx="2228847" cy="5959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C72EA1-70F7-4E59-A423-A0A312CFA9D3}"/>
              </a:ext>
            </a:extLst>
          </p:cNvPr>
          <p:cNvCxnSpPr>
            <a:cxnSpLocks/>
          </p:cNvCxnSpPr>
          <p:nvPr/>
        </p:nvCxnSpPr>
        <p:spPr>
          <a:xfrm>
            <a:off x="3779520" y="2370932"/>
            <a:ext cx="0" cy="391810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0B791CA-215A-4BCB-A444-DB934ABC5456}"/>
                  </a:ext>
                </a:extLst>
              </p:cNvPr>
              <p:cNvSpPr txBox="1"/>
              <p:nvPr/>
            </p:nvSpPr>
            <p:spPr>
              <a:xfrm>
                <a:off x="4689939" y="3131034"/>
                <a:ext cx="2228847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0B791CA-215A-4BCB-A444-DB934ABC54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939" y="3131034"/>
                <a:ext cx="2228847" cy="5959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3DBDF6C-93B6-4B9B-9157-3129F1B12D22}"/>
                  </a:ext>
                </a:extLst>
              </p:cNvPr>
              <p:cNvSpPr txBox="1"/>
              <p:nvPr/>
            </p:nvSpPr>
            <p:spPr>
              <a:xfrm>
                <a:off x="8731463" y="3099999"/>
                <a:ext cx="2228847" cy="626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p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3DBDF6C-93B6-4B9B-9157-3129F1B12D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1463" y="3099999"/>
                <a:ext cx="2228847" cy="6269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F324356-278D-46E6-9C50-2518DEAB8A47}"/>
              </a:ext>
            </a:extLst>
          </p:cNvPr>
          <p:cNvCxnSpPr>
            <a:cxnSpLocks/>
          </p:cNvCxnSpPr>
          <p:nvPr/>
        </p:nvCxnSpPr>
        <p:spPr>
          <a:xfrm>
            <a:off x="7975600" y="2370932"/>
            <a:ext cx="0" cy="391810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707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08E14F-BE67-4E94-9762-3C29CA1EDA81}"/>
              </a:ext>
            </a:extLst>
          </p:cNvPr>
          <p:cNvSpPr txBox="1"/>
          <p:nvPr/>
        </p:nvSpPr>
        <p:spPr>
          <a:xfrm>
            <a:off x="895349" y="0"/>
            <a:ext cx="10588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Rule for Exponents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D59F28-FAC8-42F2-93E6-22F603171D27}"/>
              </a:ext>
            </a:extLst>
          </p:cNvPr>
          <p:cNvSpPr txBox="1"/>
          <p:nvPr/>
        </p:nvSpPr>
        <p:spPr>
          <a:xfrm>
            <a:off x="187037" y="923330"/>
            <a:ext cx="120049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Divide 2 Numbers with the Same Base, Subtract the Exponents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A740C4-C911-46CA-AC79-410AF2BBDBFE}"/>
              </a:ext>
            </a:extLst>
          </p:cNvPr>
          <p:cNvCxnSpPr>
            <a:cxnSpLocks/>
          </p:cNvCxnSpPr>
          <p:nvPr/>
        </p:nvCxnSpPr>
        <p:spPr>
          <a:xfrm>
            <a:off x="-45550" y="2370932"/>
            <a:ext cx="121964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26E3688-1B84-4975-8222-FECCCBC44BE5}"/>
                  </a:ext>
                </a:extLst>
              </p:cNvPr>
              <p:cNvSpPr txBox="1"/>
              <p:nvPr/>
            </p:nvSpPr>
            <p:spPr>
              <a:xfrm>
                <a:off x="1432562" y="2879330"/>
                <a:ext cx="2228847" cy="1099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e>
                            <m:sup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e>
                            <m:sup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26E3688-1B84-4975-8222-FECCCBC44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562" y="2879330"/>
                <a:ext cx="2228847" cy="1099340"/>
              </a:xfrm>
              <a:prstGeom prst="rect">
                <a:avLst/>
              </a:prstGeom>
              <a:blipFill>
                <a:blip r:embed="rId2"/>
                <a:stretch>
                  <a:fillRect b="-1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7F678E0-BD1F-4482-8219-A4AC42173FAF}"/>
              </a:ext>
            </a:extLst>
          </p:cNvPr>
          <p:cNvCxnSpPr>
            <a:cxnSpLocks/>
          </p:cNvCxnSpPr>
          <p:nvPr/>
        </p:nvCxnSpPr>
        <p:spPr>
          <a:xfrm>
            <a:off x="6096000" y="2370932"/>
            <a:ext cx="0" cy="401126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AFCD6AA-8302-46D7-897D-236A8BBE1B30}"/>
                  </a:ext>
                </a:extLst>
              </p:cNvPr>
              <p:cNvSpPr txBox="1"/>
              <p:nvPr/>
            </p:nvSpPr>
            <p:spPr>
              <a:xfrm>
                <a:off x="8009028" y="2879330"/>
                <a:ext cx="2228847" cy="1190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p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p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AFCD6AA-8302-46D7-897D-236A8BBE1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9028" y="2879330"/>
                <a:ext cx="2228847" cy="11902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187628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130</TotalTime>
  <Words>179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Retrospect</vt:lpstr>
      <vt:lpstr>Unit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Nick Zullo</dc:creator>
  <cp:lastModifiedBy>AMANDA ZULLO</cp:lastModifiedBy>
  <cp:revision>18</cp:revision>
  <cp:lastPrinted>2019-08-23T00:53:12Z</cp:lastPrinted>
  <dcterms:created xsi:type="dcterms:W3CDTF">2019-08-21T22:52:43Z</dcterms:created>
  <dcterms:modified xsi:type="dcterms:W3CDTF">2020-07-29T18:16:06Z</dcterms:modified>
</cp:coreProperties>
</file>